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8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2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62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04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67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06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50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2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5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30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61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B3E8E-C9BA-4A62-9A5A-0B16177C7945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38E9-0EB9-419E-8DCB-AFA9BF662C9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25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http://www.schooltv.nl/beeldbank/clip/20060411_melk0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uivelonline.nl/?pageID=960" TargetMode="External"/><Relationship Id="rId5" Type="http://schemas.openxmlformats.org/officeDocument/2006/relationships/hyperlink" Target="http://dierenwelzijnslessen.groenkennisnet.nl/display/koe" TargetMode="External"/><Relationship Id="rId4" Type="http://schemas.openxmlformats.org/officeDocument/2006/relationships/hyperlink" Target="http://wikikids.wiki.kennisnet.nl/Mel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onneclaer.nl/lightbox/images/koeien-melken-met-kinder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32656"/>
            <a:ext cx="492048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atic-spitsnieuws.nl/sites/default/files/imagecache/article_image_node_main/melk23sep.png.crop_displ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77072"/>
            <a:ext cx="5048250" cy="240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148064" y="476672"/>
            <a:ext cx="3888432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VAN KOE NAAR GLAS</a:t>
            </a:r>
          </a:p>
          <a:p>
            <a:r>
              <a:rPr lang="nl-NL" dirty="0" smtClean="0"/>
              <a:t>Je gaat ontdekken hoe  koemelk door de zuivelfabriek verwerkt wordt.</a:t>
            </a:r>
          </a:p>
          <a:p>
            <a:r>
              <a:rPr lang="nl-NL" dirty="0" smtClean="0"/>
              <a:t>Bekijk de websites: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sz="1600" dirty="0">
                <a:hlinkClick r:id="rId4"/>
              </a:rPr>
              <a:t>http://</a:t>
            </a:r>
            <a:r>
              <a:rPr lang="nl-NL" sz="1600" dirty="0" smtClean="0">
                <a:hlinkClick r:id="rId4"/>
              </a:rPr>
              <a:t>wikikids.wiki.kennisnet.nl/Melk</a:t>
            </a:r>
            <a:endParaRPr lang="nl-NL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nl-NL" sz="1600" dirty="0">
                <a:hlinkClick r:id="rId5"/>
              </a:rPr>
              <a:t>http</a:t>
            </a:r>
            <a:r>
              <a:rPr lang="nl-NL" sz="1600" dirty="0" smtClean="0">
                <a:hlinkClick r:id="rId5"/>
              </a:rPr>
              <a:t>://dierenwelzijnslessen.groenkennisnet.nl/display/koe</a:t>
            </a:r>
            <a:endParaRPr lang="nl-NL" sz="1600" dirty="0"/>
          </a:p>
          <a:p>
            <a:pPr marL="285750" indent="-285750">
              <a:buFont typeface="Arial" pitchFamily="34" charset="0"/>
              <a:buChar char="•"/>
            </a:pPr>
            <a:endParaRPr lang="nl-NL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176383" y="4601442"/>
            <a:ext cx="3480321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Bekijk de volgende filmpjes:</a:t>
            </a:r>
          </a:p>
          <a:p>
            <a:r>
              <a:rPr lang="nl-NL" sz="1000" dirty="0" smtClean="0">
                <a:hlinkClick r:id="rId6"/>
              </a:rPr>
              <a:t>http://www.zuivelonline.nl/?pageID=960</a:t>
            </a:r>
            <a:r>
              <a:rPr lang="nl-NL" sz="1000" dirty="0"/>
              <a:t> </a:t>
            </a:r>
          </a:p>
          <a:p>
            <a:r>
              <a:rPr lang="nl-NL" sz="1000" u="sng" dirty="0">
                <a:hlinkClick r:id="rId7"/>
              </a:rPr>
              <a:t>http://</a:t>
            </a:r>
            <a:r>
              <a:rPr lang="nl-NL" sz="1000" u="sng" dirty="0" smtClean="0">
                <a:hlinkClick r:id="rId7"/>
              </a:rPr>
              <a:t>www.schooltv.nl/beeldbank/clip/20060411_melk01</a:t>
            </a:r>
            <a:r>
              <a:rPr lang="nl-NL" sz="1000" dirty="0"/>
              <a:t> 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55575" y="5733256"/>
            <a:ext cx="348032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Opdracht:</a:t>
            </a:r>
          </a:p>
          <a:p>
            <a:pPr algn="ctr"/>
            <a:r>
              <a:rPr lang="nl-NL" dirty="0" smtClean="0"/>
              <a:t>Maak een stripverhaal over hoe melk in de winkel komt. 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07" y="2492896"/>
            <a:ext cx="1136029" cy="125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48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Smulders,Peter P.A.J.</dc:creator>
  <cp:lastModifiedBy>dr. Ir. E. van Erp-van der Kooij</cp:lastModifiedBy>
  <cp:revision>13</cp:revision>
  <dcterms:created xsi:type="dcterms:W3CDTF">2012-03-09T12:27:27Z</dcterms:created>
  <dcterms:modified xsi:type="dcterms:W3CDTF">2015-03-30T14:35:43Z</dcterms:modified>
</cp:coreProperties>
</file>